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</p:sldIdLst>
  <p:sldSz cx="9906000" cy="6858000" type="A4"/>
  <p:notesSz cx="9144000" cy="6858000"/>
  <p:defaultTextStyle>
    <a:defPPr>
      <a:defRPr lang="en-US"/>
    </a:defPPr>
    <a:lvl1pPr marL="0" algn="l" defTabSz="342077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077" algn="l" defTabSz="342077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154" algn="l" defTabSz="342077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231" algn="l" defTabSz="342077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308" algn="l" defTabSz="342077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385" algn="l" defTabSz="342077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462" algn="l" defTabSz="342077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539" algn="l" defTabSz="342077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616" algn="l" defTabSz="342077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59" autoAdjust="0"/>
    <p:restoredTop sz="97401" autoAdjust="0"/>
  </p:normalViewPr>
  <p:slideViewPr>
    <p:cSldViewPr snapToGrid="0">
      <p:cViewPr varScale="1">
        <p:scale>
          <a:sx n="79" d="100"/>
          <a:sy n="79" d="100"/>
        </p:scale>
        <p:origin x="106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5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0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8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2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3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6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4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6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3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7BF0-3361-47BB-8B3A-1C9DDF64F74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1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B9D7E-E569-7CD9-5156-826FEB8C6C38}"/>
              </a:ext>
            </a:extLst>
          </p:cNvPr>
          <p:cNvSpPr txBox="1"/>
          <p:nvPr/>
        </p:nvSpPr>
        <p:spPr>
          <a:xfrm>
            <a:off x="130977" y="1095768"/>
            <a:ext cx="1804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Week Commencing: 4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Sept, 2</a:t>
            </a:r>
            <a:r>
              <a:rPr lang="en-GB" sz="1000" b="1" baseline="30000" dirty="0">
                <a:solidFill>
                  <a:schemeClr val="bg1"/>
                </a:solidFill>
              </a:rPr>
              <a:t>nd</a:t>
            </a:r>
            <a:r>
              <a:rPr lang="en-GB" sz="1000" b="1" dirty="0">
                <a:solidFill>
                  <a:schemeClr val="bg1"/>
                </a:solidFill>
              </a:rPr>
              <a:t> Oct, 6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Nov and 4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Dec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es, Dates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333B09-DEB0-A7B7-0519-0BDD3A288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20075"/>
              </p:ext>
            </p:extLst>
          </p:nvPr>
        </p:nvGraphicFramePr>
        <p:xfrm>
          <a:off x="1935126" y="1481455"/>
          <a:ext cx="7643950" cy="43515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8790">
                  <a:extLst>
                    <a:ext uri="{9D8B030D-6E8A-4147-A177-3AD203B41FA5}">
                      <a16:colId xmlns:a16="http://schemas.microsoft.com/office/drawing/2014/main" val="478906776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415074755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747507833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3106678673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382236283"/>
                    </a:ext>
                  </a:extLst>
                </a:gridCol>
              </a:tblGrid>
              <a:tr h="738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 Rubbed Jerk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Mac and Cheese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G,Mu,Mk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Turkey and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 Fajita with Floured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Tortilla and Beans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G,Mu,Mk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Butchers Chicken Sausages served with Onion Gravy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 Chicken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Curry with Peas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G,So,Mu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Finger Bap 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G,Su,Se,F,E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Lemon Coleslaw 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 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 and Pasta Bake 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G,Mk,F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b="1" i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272740"/>
                  </a:ext>
                </a:extLst>
              </a:tr>
              <a:tr h="759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Vegetable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Tomato Pasta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Mozzarella and Tomato Quesadilla with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Tomato Rice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G,Mk,Ce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Sausages served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Onion Gravy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G,Ce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 crunchy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Curry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G,So,Mu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Homemade Veggie Burger with Tomato Relish in a Toasted Bun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G,So,Se,E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765072"/>
                  </a:ext>
                </a:extLst>
              </a:tr>
              <a:tr h="582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Roasted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 Greens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072069"/>
                  </a:ext>
                </a:extLst>
              </a:tr>
              <a:tr h="560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Bread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Rice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(Ce)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Crushed New Potatoes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8529586"/>
                  </a:ext>
                </a:extLst>
              </a:tr>
              <a:tr h="1098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Cheese and Beans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Tuna Mayonnaise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(F,E)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Cheesy Coleslaw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Su,Mu,Mk,E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Chilli con Carne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Cheese and Beans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735971"/>
                  </a:ext>
                </a:extLst>
              </a:tr>
              <a:tr h="612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Citrus Pudding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Lemon Sauce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Fruity Flapjack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Burnt Butterscotch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Rice Pudding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Tea Bread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 Cream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773157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0835008-092E-9D44-BA60-30D1243BA904}"/>
              </a:ext>
            </a:extLst>
          </p:cNvPr>
          <p:cNvSpPr txBox="1"/>
          <p:nvPr/>
        </p:nvSpPr>
        <p:spPr>
          <a:xfrm>
            <a:off x="6113206" y="6337976"/>
            <a:ext cx="25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MAIN MEAL AND A DESSERT FOR ONLY £2.80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96E16-C8B8-F80A-28BD-267A98D63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82" y="305902"/>
            <a:ext cx="1487397" cy="4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9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B9D7E-E569-7CD9-5156-826FEB8C6C38}"/>
              </a:ext>
            </a:extLst>
          </p:cNvPr>
          <p:cNvSpPr txBox="1"/>
          <p:nvPr/>
        </p:nvSpPr>
        <p:spPr>
          <a:xfrm>
            <a:off x="130976" y="1093805"/>
            <a:ext cx="18041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Week Commencing: 11</a:t>
            </a:r>
            <a:r>
              <a:rPr lang="en-GB" sz="1000" b="1" baseline="30000" dirty="0">
                <a:solidFill>
                  <a:schemeClr val="bg1"/>
                </a:solidFill>
              </a:rPr>
              <a:t>th </a:t>
            </a:r>
            <a:r>
              <a:rPr lang="en-GB" sz="1000" b="1" dirty="0">
                <a:solidFill>
                  <a:schemeClr val="bg1"/>
                </a:solidFill>
              </a:rPr>
              <a:t>Sept 9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Oct, 13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Nov and 11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Dec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333B09-DEB0-A7B7-0519-0BDD3A288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93527"/>
              </p:ext>
            </p:extLst>
          </p:nvPr>
        </p:nvGraphicFramePr>
        <p:xfrm>
          <a:off x="1935125" y="1460205"/>
          <a:ext cx="7643950" cy="43801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8790">
                  <a:extLst>
                    <a:ext uri="{9D8B030D-6E8A-4147-A177-3AD203B41FA5}">
                      <a16:colId xmlns:a16="http://schemas.microsoft.com/office/drawing/2014/main" val="478906776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415074755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747507833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3106678673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382236283"/>
                    </a:ext>
                  </a:extLst>
                </a:gridCol>
              </a:tblGrid>
              <a:tr h="752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Beef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 with Sour Cream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Sticky Chicken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Su,So,G,Ce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BBQ Beans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Su,So,G,Ce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Chicken with Gravy, Sage and Onion Stuffing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Lasagne topped with Mozzarella Cheese  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Pollock with Tartare Sauce and Lemon Wedge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G,Su,F,E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served with Chips and Peas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272740"/>
                  </a:ext>
                </a:extLst>
              </a:tr>
              <a:tr h="759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Chilli con Carne with Sour Cream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So,Mu,Ce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Hot Dog Roll with Roasted Onions and Ketchup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G,Su,So,Se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Onion, Cheddar Cheese and Tomato Quiche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Veggie Lasagne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Mozzarella Cheese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Singapore Vegetable Stir Fry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G,Su,So,E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765072"/>
                  </a:ext>
                </a:extLst>
              </a:tr>
              <a:tr h="597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Green Beans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Salad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~~~~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072069"/>
                  </a:ext>
                </a:extLst>
              </a:tr>
              <a:tr h="553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Fluffy Rice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 Wedges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Roast Potatoes 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Focaccia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8529586"/>
                  </a:ext>
                </a:extLst>
              </a:tr>
              <a:tr h="1098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Tuna Mayonnaise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F,E)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Cheesy Coleslaw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Su,Mu,Mk,E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and Bean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G,Su,So,Ce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735971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Raspberry and Coconut Steamed Sponge and Custard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 Cake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 Crumble and Custard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Sultana and Cranberry Flapjack 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 and Butter Pudding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(G,Su,So,Mk,E)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7731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3C173B-EF5E-D699-D969-5EB9D75F49A6}"/>
              </a:ext>
            </a:extLst>
          </p:cNvPr>
          <p:cNvSpPr txBox="1"/>
          <p:nvPr/>
        </p:nvSpPr>
        <p:spPr>
          <a:xfrm>
            <a:off x="6113206" y="6337976"/>
            <a:ext cx="25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MAIN MEAL AND A DESSERT FOR ONLY £2.80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F6C7-9F7B-C3B4-9AA8-F57C44DDC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82" y="305902"/>
            <a:ext cx="1487397" cy="4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4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B9D7E-E569-7CD9-5156-826FEB8C6C38}"/>
              </a:ext>
            </a:extLst>
          </p:cNvPr>
          <p:cNvSpPr txBox="1"/>
          <p:nvPr/>
        </p:nvSpPr>
        <p:spPr>
          <a:xfrm>
            <a:off x="130977" y="1095768"/>
            <a:ext cx="180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Week Commencing: 18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Sept, 16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Oct, 20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Nov and 18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Dec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333B09-DEB0-A7B7-0519-0BDD3A288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32840"/>
              </p:ext>
            </p:extLst>
          </p:nvPr>
        </p:nvGraphicFramePr>
        <p:xfrm>
          <a:off x="1935125" y="1446028"/>
          <a:ext cx="7643950" cy="45086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8790">
                  <a:extLst>
                    <a:ext uri="{9D8B030D-6E8A-4147-A177-3AD203B41FA5}">
                      <a16:colId xmlns:a16="http://schemas.microsoft.com/office/drawing/2014/main" val="478906776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415074755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747507833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3106678673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382236283"/>
                    </a:ext>
                  </a:extLst>
                </a:gridCol>
              </a:tblGrid>
              <a:tr h="50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Slow Cooked Bolognaise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Pasta Bake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Kung Pao Chicken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Stir Fry with Peppers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G,So,Mu,Ce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Turkey &amp; Leek Pie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Rogan Josh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Mango Chutney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Pollock 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Salmon Fishcake 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served with Tartare Sauce 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Su,E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Wedge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 and Peas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272740"/>
                  </a:ext>
                </a:extLst>
              </a:tr>
              <a:tr h="805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Mince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Bolognaise Pasta Bake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Kung Pao Quorn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Stir Fry with Peppers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(G,So,Mu,E,Ce)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Cheese, Leek and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Butternut Squash Pie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Rogan Josh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Mango Chutney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Onion Turnover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765072"/>
                  </a:ext>
                </a:extLst>
              </a:tr>
              <a:tr h="589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Roasted Chinese Greens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Cabbage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Aromatic Cauliflower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072069"/>
                  </a:ext>
                </a:extLst>
              </a:tr>
              <a:tr h="553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Bread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Egg Fried Rice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new Potatoes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Pilau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Rice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8529586"/>
                  </a:ext>
                </a:extLst>
              </a:tr>
              <a:tr h="1098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Cheese and Beans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Mexican Tuna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Mu,F,E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Sausage &amp;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G,Su,So,Ce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Chilli con Carne 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735971"/>
                  </a:ext>
                </a:extLst>
              </a:tr>
              <a:tr h="597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Eves Pudding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Pineapple upside down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cake and Custard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Banoffee Pie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Blondie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(G,E)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Oat and Raisin Cookie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(G,E)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7731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EF920E-7EA3-EED7-2F1E-9961B24D396B}"/>
              </a:ext>
            </a:extLst>
          </p:cNvPr>
          <p:cNvSpPr txBox="1"/>
          <p:nvPr/>
        </p:nvSpPr>
        <p:spPr>
          <a:xfrm>
            <a:off x="6113206" y="6337976"/>
            <a:ext cx="25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MAIN MEAL AND A DESSERT FOR ONLY £2.80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9F9A6-094C-36F3-F6F8-1DD02BD08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82" y="305902"/>
            <a:ext cx="1487397" cy="4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B9D7E-E569-7CD9-5156-826FEB8C6C38}"/>
              </a:ext>
            </a:extLst>
          </p:cNvPr>
          <p:cNvSpPr txBox="1"/>
          <p:nvPr/>
        </p:nvSpPr>
        <p:spPr>
          <a:xfrm>
            <a:off x="130977" y="1095768"/>
            <a:ext cx="180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Week Commencing: 25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Sept, 30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Oct and 27</a:t>
            </a:r>
            <a:r>
              <a:rPr lang="en-GB" sz="1000" b="1" baseline="30000" dirty="0">
                <a:solidFill>
                  <a:schemeClr val="bg1"/>
                </a:solidFill>
              </a:rPr>
              <a:t>th</a:t>
            </a:r>
            <a:r>
              <a:rPr lang="en-GB" sz="1000" b="1" dirty="0">
                <a:solidFill>
                  <a:schemeClr val="bg1"/>
                </a:solidFill>
              </a:rPr>
              <a:t>  Nov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333B09-DEB0-A7B7-0519-0BDD3A288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3420"/>
              </p:ext>
            </p:extLst>
          </p:nvPr>
        </p:nvGraphicFramePr>
        <p:xfrm>
          <a:off x="1935125" y="1460205"/>
          <a:ext cx="7643950" cy="43654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8790">
                  <a:extLst>
                    <a:ext uri="{9D8B030D-6E8A-4147-A177-3AD203B41FA5}">
                      <a16:colId xmlns:a16="http://schemas.microsoft.com/office/drawing/2014/main" val="478906776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415074755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747507833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3106678673"/>
                    </a:ext>
                  </a:extLst>
                </a:gridCol>
                <a:gridCol w="1528790">
                  <a:extLst>
                    <a:ext uri="{9D8B030D-6E8A-4147-A177-3AD203B41FA5}">
                      <a16:colId xmlns:a16="http://schemas.microsoft.com/office/drawing/2014/main" val="2382236283"/>
                    </a:ext>
                  </a:extLst>
                </a:gridCol>
              </a:tblGrid>
              <a:tr h="766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 Pounder Beef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Burger with Salad and Ketchup in a Burger Bun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Tuna and Sweetcorn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Cheesy Pasta Bake 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G,Mk,F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Chicken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Tikka Curry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Cajun Spiced Minced Beef Wrap with Rice and Beans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G,Mu,Mk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Pollock with Tartare Sauce and Lemon Wedge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G,Su,F,E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Sausage 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272740"/>
                  </a:ext>
                </a:extLst>
              </a:tr>
              <a:tr h="752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Burger with Salad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Ketchup in a Burger Bun 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G,Se,E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Mushroom and Sweetcorn Cheesy Pasta Bake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Vegetable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Tikka Curry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Spiced Veggie Mince Wrap with Rice and Beans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G,So,Mu,Mk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Margarita Pizza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765072"/>
                  </a:ext>
                </a:extLst>
              </a:tr>
              <a:tr h="589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Caraway Carrots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of Salads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Salad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~~~~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072069"/>
                  </a:ext>
                </a:extLst>
              </a:tr>
              <a:tr h="545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Cajun Wedges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Bread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Turmeric Rice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Cajun Roasted Potatoes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8529586"/>
                  </a:ext>
                </a:extLst>
              </a:tr>
              <a:tr h="1098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Tuna Sweetcorn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Mayonnaise 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(F,E)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and Bean topped Jacket Potato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G,Su,So,Ce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Curry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topped Jacket Potato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735971"/>
                  </a:ext>
                </a:extLst>
              </a:tr>
              <a:tr h="612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Shortbread Biscuit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Jamaican Ginger Cake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 &amp; Coconut Sponge Custard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G,So,Mk,E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Pear and Chocolate Crumble with Custard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Toffee Pudding </a:t>
                      </a:r>
                      <a:b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G,Su,Mk,E</a:t>
                      </a: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7731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F88DED-DAD1-D61F-BD87-330D61E4F470}"/>
              </a:ext>
            </a:extLst>
          </p:cNvPr>
          <p:cNvSpPr txBox="1"/>
          <p:nvPr/>
        </p:nvSpPr>
        <p:spPr>
          <a:xfrm>
            <a:off x="6113206" y="6337976"/>
            <a:ext cx="25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MAIN MEAL AND A DESSERT FOR ONLY £2.80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991CF-2050-D2FF-0BEF-42845924E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82" y="305902"/>
            <a:ext cx="1487397" cy="4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3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</TotalTime>
  <Words>1420</Words>
  <Application>Microsoft Office PowerPoint</Application>
  <PresentationFormat>A4 Paper (210x297 mm)</PresentationFormat>
  <Paragraphs>164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Warboys</dc:creator>
  <cp:lastModifiedBy>David Brooks</cp:lastModifiedBy>
  <cp:revision>49</cp:revision>
  <dcterms:created xsi:type="dcterms:W3CDTF">2022-06-22T14:57:50Z</dcterms:created>
  <dcterms:modified xsi:type="dcterms:W3CDTF">2023-08-22T20:40:03Z</dcterms:modified>
</cp:coreProperties>
</file>